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5" r:id="rId11"/>
    <p:sldId id="268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49999-EAD6-4275-828C-A96B68D58569}" v="119" vWet="121" dt="2022-11-14T10:22:31.151"/>
    <p1510:client id="{83474C49-B5CA-46A4-B41D-269FFFB32AB2}" v="442" dt="2022-11-14T10:51:22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3F59-3BCB-803F-9706-C7080CA8E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692E9-2C24-7DD4-071D-ED123D351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E4A01-E16E-D108-87FC-9BC909B4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1ABC3-BAD8-F2E4-642C-F95C0BD2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A3128-508D-5D27-74DA-AD32833C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709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6DC9-C55F-85C9-7E31-1713A975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ACD76-2E76-1743-BF63-79274D3B2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07C7E-6459-16B1-35C6-90BF74C6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D7B18-FE8E-A941-8C91-887F96F4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E7BFF-92FA-3FFF-400E-96E7ABC9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615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7BA78-E867-8368-2B47-A72E452AA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BBF0A-DE17-92DF-7DAA-D050FB0B1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57F45-C4B5-24A2-3895-F92BF9E19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DD360-EDDC-E2A3-A188-5CCBE0B9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9D8B9-0B6F-5B26-A48C-4D52B47C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06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3A426-F721-E067-3CB7-A131CAE3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1DFDC-D14F-404B-1207-72F8CA80A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4AAB4-DE4E-85C7-8C8E-A6BCB387C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11D0C-5CDC-51F5-DE44-FDC43B80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7FF5-1980-9213-92A5-0A7426A2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62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06686-B758-0406-F137-2E52FDA6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CA1FE-4911-0963-264A-6EAE801BB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1772-87E7-A96A-7C76-F4F1C8F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485AA-5BF7-3D31-439A-6B5C3E57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A59C-C9D5-1DC9-5FA6-271D0865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88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3D3D5-A39A-C6CA-8069-A45705D0D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F7CFD-2CAC-9E9D-F6E2-52D966885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E749D-81FF-41B6-0BFC-C89FDD342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1FC9D-F656-F85C-40BD-F6FA29E4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28000-4AB3-95FE-1111-D95F3092F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A3E44-6E98-DACF-D33D-EC2741F2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0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327C-46E5-2A10-AF19-4F42601C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B9E99-76AB-BDEC-EDB8-E1EC7432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3D8CD-2A4D-D933-66BE-66E8AA23B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22EF0-3B88-31AB-C40A-3E444AC8B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08AEB-C956-670E-8807-3AC722911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8FAA4-082B-B228-18C6-EED0658C7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25145-0955-9CBC-4C13-68D2A096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24A851-CC4F-407C-DF09-FCC6B27F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30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BFD4-8264-881B-0E1B-B0740B924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F9C8C1-6F6C-8D07-F38D-E26DBA00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AA3B5-B085-7448-3AAD-55917D0E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9D8C0-5D34-97D6-34E8-F0595CF5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26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1D597-277B-7667-DB5A-845CF973A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C902B-6FEE-DC01-E6E8-6DE3063B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4239A-3D4E-3889-2A10-CA6EB569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52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DE17-6F70-73DC-B2CB-B3DFC55A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078B-93C0-E62B-4EC7-AF2CDF49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8FE5D-BDDD-86F0-F840-4C72322CA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EE665-A0DD-93B3-F161-D8701F4C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17051-2DAE-988B-A3AA-A7FC778D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6ABEA-24A9-D03F-B393-23FD6AE6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79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9DBC-D45B-D7DE-232C-640DA9CD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3AAC9E-0696-6764-37BC-497451E2F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92EBA-2E98-B658-92D8-47A5E8FEE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C11FC-519E-B8C9-113A-DC7AB50F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A9703-B2CF-47BF-B22C-31F4439F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07F65-4AD4-ED89-F9EB-794B9A3D6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09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451F5-CC09-EC68-5E3C-2DE20AD5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28475-2D64-9465-26AD-014A770CC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3C8DC-595C-74B7-38FC-A76B89C04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902A4-89A7-4811-83D3-65E9B5A9B07B}" type="datetimeFigureOut">
              <a:rPr lang="en-IN" smtClean="0"/>
              <a:t>18-11-2022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E540B-B08F-923B-3B7C-9A6185D92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5580F-69CC-36DA-4714-899184BE6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6F151-9FA0-4D12-976C-665F23E08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18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EE89ED-6FC6-3481-D9B2-8C5724A6D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743" y="2888954"/>
            <a:ext cx="11008658" cy="2738717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5911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AB4A8D-39B6-CD7A-85EE-9120961C2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57" y="950259"/>
            <a:ext cx="12083686" cy="556708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E4B0BD-1C01-20E8-C4FB-865F5CA05EB5}"/>
              </a:ext>
            </a:extLst>
          </p:cNvPr>
          <p:cNvSpPr txBox="1"/>
          <p:nvPr/>
        </p:nvSpPr>
        <p:spPr>
          <a:xfrm>
            <a:off x="2381250" y="161925"/>
            <a:ext cx="805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anose="020B0609020000020004"/>
              </a:rPr>
              <a:t>Best Fit curve of number of votes v/s ratings</a:t>
            </a:r>
            <a:endParaRPr lang="en-IN" sz="32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Bold" panose="020B060902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41125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1019-FA3B-DC06-38B8-D0F0C394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F__MTH 208(Data science lab)_Project_Anime - Shiny 2022-11-14 16-08-06">
            <a:hlinkClick r:id="" action="ppaction://media"/>
            <a:extLst>
              <a:ext uri="{FF2B5EF4-FFF2-40B4-BE49-F238E27FC236}">
                <a16:creationId xmlns:a16="http://schemas.microsoft.com/office/drawing/2014/main" id="{FE34152B-C573-E236-1BF9-B3ED7E93BB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209135" cy="6689035"/>
          </a:xfrm>
        </p:spPr>
      </p:pic>
    </p:spTree>
    <p:extLst>
      <p:ext uri="{BB962C8B-B14F-4D97-AF65-F5344CB8AC3E}">
        <p14:creationId xmlns:p14="http://schemas.microsoft.com/office/powerpoint/2010/main" val="10914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7814-397E-9616-8531-40EB71365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152" y="297610"/>
            <a:ext cx="11394141" cy="100227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anose="020B0609020000020004"/>
              </a:rPr>
              <a:t>Some Insights From the data</a:t>
            </a:r>
            <a:endParaRPr lang="en-IN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Bold" panose="020B06090200000200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A2C9A-136D-D5FD-62FF-742181504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565" y="1631576"/>
            <a:ext cx="10703859" cy="4509248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Comedy, Action, Adventure, Fantasy, Sci-Fi are the top 5 common genres in the </a:t>
            </a:r>
            <a:r>
              <a:rPr lang="en-US" sz="2800" err="1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datast</a:t>
            </a:r>
            <a:r>
              <a:rPr lang="en-US" sz="28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Generally it can be observed that as the no. of votes increases ratings also increases.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IMDB ratings of Anime are considerably less as compared to that of MAL.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Some of the top studios that produce anime (keeping in mind average rating and No. of </a:t>
            </a:r>
            <a:r>
              <a:rPr lang="en-US" sz="2800" err="1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Animes</a:t>
            </a:r>
            <a:r>
              <a:rPr lang="en-US" sz="28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 produced) are Madhouse, Sunrise, Toei Animation, J.C. Staff.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Through the best fit curve of scatter plot we observe that as the rating was around 7 there was an exponential increase in no. of votes. </a:t>
            </a:r>
          </a:p>
          <a:p>
            <a:pPr algn="l"/>
            <a:endParaRPr lang="en-US" sz="280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80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796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38A5-A43D-19E7-067B-3CF5F10E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936" y="-508002"/>
            <a:ext cx="6788463" cy="2424351"/>
          </a:xfrm>
        </p:spPr>
        <p:txBody>
          <a:bodyPr>
            <a:normAutofit/>
          </a:bodyPr>
          <a:lstStyle/>
          <a:p>
            <a:r>
              <a:rPr lang="en-US" sz="72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anose="020B0609020000020004"/>
              </a:rPr>
              <a:t>THANK YOU</a:t>
            </a:r>
            <a:endParaRPr lang="en-IN" sz="7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Bold" panose="020B06090200000200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5D531-AA29-F1E0-089B-CED77E004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590461"/>
            <a:ext cx="5159188" cy="2187669"/>
          </a:xfrm>
        </p:spPr>
        <p:txBody>
          <a:bodyPr>
            <a:normAutofit lnSpcReduction="10000"/>
          </a:bodyPr>
          <a:lstStyle/>
          <a:p>
            <a:r>
              <a:rPr lang="en-US" sz="3200">
                <a:solidFill>
                  <a:schemeClr val="bg1"/>
                </a:solidFill>
                <a:latin typeface="JasmineUPC" panose="020B0502040204020203" pitchFamily="18" charset="-34"/>
                <a:cs typeface="JasmineUPC" panose="020B0502040204020203" pitchFamily="18" charset="-34"/>
              </a:rPr>
              <a:t>Shabadpreet Singh (210954)</a:t>
            </a:r>
          </a:p>
          <a:p>
            <a:r>
              <a:rPr lang="en-US" sz="3200">
                <a:solidFill>
                  <a:schemeClr val="bg1"/>
                </a:solidFill>
                <a:latin typeface="JasmineUPC" panose="020B0502040204020203" pitchFamily="18" charset="-34"/>
                <a:cs typeface="JasmineUPC" panose="020B0502040204020203" pitchFamily="18" charset="-34"/>
              </a:rPr>
              <a:t>Dhairya Daga (221312)</a:t>
            </a:r>
          </a:p>
          <a:p>
            <a:r>
              <a:rPr lang="en-US" sz="3200">
                <a:solidFill>
                  <a:schemeClr val="bg1"/>
                </a:solidFill>
                <a:latin typeface="JasmineUPC" panose="020B0502040204020203" pitchFamily="18" charset="-34"/>
                <a:cs typeface="JasmineUPC" panose="020B0502040204020203" pitchFamily="18" charset="-34"/>
              </a:rPr>
              <a:t>Subhadra Kumari (221437)</a:t>
            </a:r>
            <a:endParaRPr lang="en-IN" sz="3200">
              <a:solidFill>
                <a:schemeClr val="bg1"/>
              </a:solidFill>
              <a:latin typeface="JasmineUPC" panose="020B0502040204020203" pitchFamily="18" charset="-34"/>
              <a:cs typeface="JasmineUPC" panose="020B0502040204020203" pitchFamily="18" charset="-34"/>
            </a:endParaRPr>
          </a:p>
          <a:p>
            <a:r>
              <a:rPr lang="en-IN" sz="3200">
                <a:solidFill>
                  <a:schemeClr val="bg1"/>
                </a:solidFill>
                <a:latin typeface="JasmineUPC" panose="020B0502040204020203" pitchFamily="18" charset="-34"/>
                <a:cs typeface="JasmineUPC" panose="020B0502040204020203" pitchFamily="18" charset="-34"/>
              </a:rPr>
              <a:t>Along Bar Mosahary  (210103)</a:t>
            </a:r>
            <a:endParaRPr lang="en-US" sz="3200">
              <a:solidFill>
                <a:schemeClr val="bg1"/>
              </a:solidFill>
              <a:latin typeface="JasmineUPC" panose="020B0502040204020203" pitchFamily="18" charset="-34"/>
              <a:cs typeface="JasmineUPC" panose="020B0502040204020203" pitchFamily="18" charset="-34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0889A-288B-E460-9AB8-BDC347F66F9C}"/>
              </a:ext>
            </a:extLst>
          </p:cNvPr>
          <p:cNvSpPr txBox="1"/>
          <p:nvPr/>
        </p:nvSpPr>
        <p:spPr>
          <a:xfrm>
            <a:off x="1053044" y="2844225"/>
            <a:ext cx="1876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Group VI</a:t>
            </a:r>
            <a:endParaRPr lang="en-IN" sz="32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8623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8684-D5D3-68CF-596D-55732837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anose="020B0609020000020004"/>
                <a:cs typeface="JasmineUPC" panose="02020603050405020304" pitchFamily="18" charset="-34"/>
              </a:rPr>
              <a:t>Data Collection</a:t>
            </a:r>
            <a:endParaRPr lang="en-IN" sz="60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Bold" panose="020B0609020000020004"/>
              <a:cs typeface="JasmineUPC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B2E66-1EB3-66CC-7382-26CCFD9A37A4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30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IMDB website (Web Scraping)</a:t>
            </a:r>
          </a:p>
          <a:p>
            <a:r>
              <a:rPr lang="en-US" sz="30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Two Kaggle Datasets(csv):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My Anime List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Anime Planet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2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E4C5-387E-8438-AFD7-BED45C9B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anose="020B0609020000020004"/>
              </a:rPr>
              <a:t>Difficulties faced while collecting the data</a:t>
            </a:r>
            <a:endParaRPr lang="en-IN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Bold" panose="020B06090200000200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F80C-AEA9-0C62-1DA0-EC5C715D3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Null Values in the data(IMDB)</a:t>
            </a:r>
          </a:p>
          <a:p>
            <a:r>
              <a:rPr lang="en-US" sz="32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While scrapping some titles of the Anime were in Romaji and some were in English (Same problem was with the MAL dataset from Kaggle).</a:t>
            </a:r>
          </a:p>
          <a:p>
            <a:r>
              <a:rPr lang="en-US" sz="32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My Anime List (Scrapping was not allowed therefore took a Kaggle dataset for analysis).</a:t>
            </a:r>
          </a:p>
          <a:p>
            <a:r>
              <a:rPr lang="en-US" sz="32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Had to Collect data from different datasets and combined them.</a:t>
            </a:r>
          </a:p>
          <a:p>
            <a:endParaRPr lang="en-US" sz="3600"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marL="0" indent="0">
              <a:buNone/>
            </a:pPr>
            <a:endParaRPr lang="en-IN" sz="360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817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6421-3BB5-B2ED-9102-D174D18C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Bold" panose="020B0609020000020004"/>
              </a:rPr>
              <a:t>Key Questions of Interest</a:t>
            </a:r>
            <a:endParaRPr lang="en-IN" sz="48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Bold" panose="020B06090200000200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FC925-9705-D8CE-2F27-33BB111F6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What are the top genres and studios in Anime dataset?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Any Relation b/w Ratings and Votes?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IMDB vs MAL Ratings (Of 100 </a:t>
            </a:r>
            <a:r>
              <a:rPr lang="en-US" sz="3200" err="1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Animes</a:t>
            </a:r>
            <a:r>
              <a:rPr lang="en-US" sz="32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What is the Average Ratings of Studios as per the no. of </a:t>
            </a:r>
            <a:r>
              <a:rPr lang="en-US" sz="3200" err="1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Animes</a:t>
            </a:r>
            <a:r>
              <a:rPr lang="en-US" sz="3200">
                <a:solidFill>
                  <a:schemeClr val="bg1"/>
                </a:solidFill>
                <a:latin typeface="JasmineUPC" panose="02020603050405020304" pitchFamily="18" charset="-34"/>
                <a:ea typeface="Cascadia Code SemiBold" panose="020B0609020000020004" pitchFamily="49" charset="0"/>
                <a:cs typeface="JasmineUPC" panose="02020603050405020304" pitchFamily="18" charset="-34"/>
              </a:rPr>
              <a:t> produced?</a:t>
            </a:r>
          </a:p>
          <a:p>
            <a:pPr>
              <a:buFont typeface="Wingdings" panose="05000000000000000000" pitchFamily="2" charset="2"/>
              <a:buChar char="§"/>
            </a:pPr>
            <a:endParaRPr lang="en-IN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970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FC5CEA-8355-351C-9955-076021CC2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6" y="370732"/>
            <a:ext cx="11205867" cy="61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93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4C84-1213-7508-BD00-7393520E9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19" y="210320"/>
            <a:ext cx="11296561" cy="62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0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3146F5-7AA3-BAD3-84F0-EA8CF6D63F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23925"/>
            <a:ext cx="5444042" cy="4700052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effectLst>
            <a:softEdge rad="1270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226B2F9-D781-D298-B066-EBB65F7E91E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27529"/>
            <a:ext cx="5638799" cy="5562134"/>
          </a:xfr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18527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4CF0C-5C28-484C-D991-0058C3A64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255495"/>
            <a:ext cx="10489123" cy="6347010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32351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352C3-2FFE-57CC-6AB8-0B353D6B77F0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01C7-19E2-EE7B-E9E7-1C59F1639117}"/>
              </a:ext>
            </a:extLst>
          </p:cNvPr>
          <p:cNvSpPr txBox="1"/>
          <p:nvPr/>
        </p:nvSpPr>
        <p:spPr>
          <a:xfrm>
            <a:off x="634343" y="6006742"/>
            <a:ext cx="1146585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For plotting this we removed the studios which produced less than equal to three Anime so that</a:t>
            </a:r>
          </a:p>
          <a:p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we could get a clear graph   </a:t>
            </a:r>
            <a:endParaRPr lang="en-IN" sz="2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623C63-BB4C-786F-D5C9-55B197190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6" y="319466"/>
            <a:ext cx="10340502" cy="56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314</Words>
  <Application>Microsoft Office PowerPoint</Application>
  <PresentationFormat>Widescreen</PresentationFormat>
  <Paragraphs>33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Cascadia Code SemiBold</vt:lpstr>
      <vt:lpstr>JasmineUPC</vt:lpstr>
      <vt:lpstr>Wingdings</vt:lpstr>
      <vt:lpstr>Office Theme</vt:lpstr>
      <vt:lpstr>PowerPoint Presentation</vt:lpstr>
      <vt:lpstr>Data Collection</vt:lpstr>
      <vt:lpstr>Difficulties faced while collecting the data</vt:lpstr>
      <vt:lpstr>Key Questions of Interest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Insights From the data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ANIME DATA ANALYSIS</dc:title>
  <dc:creator>Dhairya Daga</dc:creator>
  <cp:lastModifiedBy>Shabadpreet Singh</cp:lastModifiedBy>
  <cp:revision>3</cp:revision>
  <dcterms:created xsi:type="dcterms:W3CDTF">2022-11-13T16:51:34Z</dcterms:created>
  <dcterms:modified xsi:type="dcterms:W3CDTF">2022-11-17T21:06:31Z</dcterms:modified>
</cp:coreProperties>
</file>